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67" r:id="rId4"/>
    <p:sldId id="259" r:id="rId5"/>
    <p:sldId id="260" r:id="rId6"/>
    <p:sldId id="261" r:id="rId7"/>
    <p:sldId id="262" r:id="rId8"/>
    <p:sldId id="263" r:id="rId9"/>
    <p:sldId id="264" r:id="rId10"/>
    <p:sldId id="268" r:id="rId11"/>
    <p:sldId id="276" r:id="rId12"/>
    <p:sldId id="265" r:id="rId13"/>
    <p:sldId id="269" r:id="rId14"/>
    <p:sldId id="266" r:id="rId15"/>
    <p:sldId id="258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4"/>
    <p:restoredTop sz="94663"/>
  </p:normalViewPr>
  <p:slideViewPr>
    <p:cSldViewPr snapToGrid="0" snapToObjects="1">
      <p:cViewPr varScale="1">
        <p:scale>
          <a:sx n="108" d="100"/>
          <a:sy n="108" d="100"/>
        </p:scale>
        <p:origin x="12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Rae Crusoe" userId="2a5dcb59ec5889e3" providerId="LiveId" clId="{09485E2C-E519-4681-BC33-E95BD2360397}"/>
    <pc:docChg chg="custSel delSld modSld">
      <pc:chgData name="Rae Crusoe" userId="2a5dcb59ec5889e3" providerId="LiveId" clId="{09485E2C-E519-4681-BC33-E95BD2360397}" dt="2023-08-30T06:04:16.921" v="111" actId="20577"/>
      <pc:docMkLst>
        <pc:docMk/>
      </pc:docMkLst>
      <pc:sldChg chg="modSp mod">
        <pc:chgData name="Rae Crusoe" userId="2a5dcb59ec5889e3" providerId="LiveId" clId="{09485E2C-E519-4681-BC33-E95BD2360397}" dt="2023-08-27T23:58:31.591" v="1"/>
        <pc:sldMkLst>
          <pc:docMk/>
          <pc:sldMk cId="3523572769" sldId="259"/>
        </pc:sldMkLst>
        <pc:spChg chg="mod">
          <ac:chgData name="Rae Crusoe" userId="2a5dcb59ec5889e3" providerId="LiveId" clId="{09485E2C-E519-4681-BC33-E95BD2360397}" dt="2023-08-27T23:58:31.591" v="1"/>
          <ac:spMkLst>
            <pc:docMk/>
            <pc:sldMk cId="3523572769" sldId="259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27T23:58:51.820" v="2" actId="108"/>
        <pc:sldMkLst>
          <pc:docMk/>
          <pc:sldMk cId="736592457" sldId="260"/>
        </pc:sldMkLst>
        <pc:spChg chg="mod">
          <ac:chgData name="Rae Crusoe" userId="2a5dcb59ec5889e3" providerId="LiveId" clId="{09485E2C-E519-4681-BC33-E95BD2360397}" dt="2023-08-27T23:58:51.820" v="2" actId="108"/>
          <ac:spMkLst>
            <pc:docMk/>
            <pc:sldMk cId="736592457" sldId="260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28T00:03:15.927" v="6" actId="20577"/>
        <pc:sldMkLst>
          <pc:docMk/>
          <pc:sldMk cId="595867331" sldId="261"/>
        </pc:sldMkLst>
        <pc:spChg chg="mod">
          <ac:chgData name="Rae Crusoe" userId="2a5dcb59ec5889e3" providerId="LiveId" clId="{09485E2C-E519-4681-BC33-E95BD2360397}" dt="2023-08-28T00:03:15.927" v="6" actId="20577"/>
          <ac:spMkLst>
            <pc:docMk/>
            <pc:sldMk cId="595867331" sldId="261"/>
            <ac:spMk id="4" creationId="{298C3A77-C601-9382-9DFD-616EB0C6444A}"/>
          </ac:spMkLst>
        </pc:spChg>
      </pc:sldChg>
      <pc:sldChg chg="modSp mod">
        <pc:chgData name="Rae Crusoe" userId="2a5dcb59ec5889e3" providerId="LiveId" clId="{09485E2C-E519-4681-BC33-E95BD2360397}" dt="2023-08-28T00:03:51.325" v="11" actId="114"/>
        <pc:sldMkLst>
          <pc:docMk/>
          <pc:sldMk cId="219552360" sldId="262"/>
        </pc:sldMkLst>
        <pc:spChg chg="mod">
          <ac:chgData name="Rae Crusoe" userId="2a5dcb59ec5889e3" providerId="LiveId" clId="{09485E2C-E519-4681-BC33-E95BD2360397}" dt="2023-08-28T00:03:51.325" v="11" actId="114"/>
          <ac:spMkLst>
            <pc:docMk/>
            <pc:sldMk cId="219552360" sldId="262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28T00:04:33.843" v="53" actId="20577"/>
        <pc:sldMkLst>
          <pc:docMk/>
          <pc:sldMk cId="1694777293" sldId="263"/>
        </pc:sldMkLst>
        <pc:spChg chg="mod">
          <ac:chgData name="Rae Crusoe" userId="2a5dcb59ec5889e3" providerId="LiveId" clId="{09485E2C-E519-4681-BC33-E95BD2360397}" dt="2023-08-28T00:04:33.843" v="53" actId="20577"/>
          <ac:spMkLst>
            <pc:docMk/>
            <pc:sldMk cId="1694777293" sldId="263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28T00:04:46.851" v="54" actId="20577"/>
        <pc:sldMkLst>
          <pc:docMk/>
          <pc:sldMk cId="53675790" sldId="264"/>
        </pc:sldMkLst>
        <pc:spChg chg="mod">
          <ac:chgData name="Rae Crusoe" userId="2a5dcb59ec5889e3" providerId="LiveId" clId="{09485E2C-E519-4681-BC33-E95BD2360397}" dt="2023-08-28T00:04:46.851" v="54" actId="20577"/>
          <ac:spMkLst>
            <pc:docMk/>
            <pc:sldMk cId="53675790" sldId="264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30T06:04:16.921" v="111" actId="20577"/>
        <pc:sldMkLst>
          <pc:docMk/>
          <pc:sldMk cId="319006660" sldId="269"/>
        </pc:sldMkLst>
        <pc:spChg chg="mod">
          <ac:chgData name="Rae Crusoe" userId="2a5dcb59ec5889e3" providerId="LiveId" clId="{09485E2C-E519-4681-BC33-E95BD2360397}" dt="2023-08-30T06:04:16.921" v="111" actId="20577"/>
          <ac:spMkLst>
            <pc:docMk/>
            <pc:sldMk cId="319006660" sldId="269"/>
            <ac:spMk id="3" creationId="{BD147199-8F2A-C143-A8E6-DFCCB26D11C8}"/>
          </ac:spMkLst>
        </pc:spChg>
      </pc:sldChg>
      <pc:sldChg chg="modSp mod">
        <pc:chgData name="Rae Crusoe" userId="2a5dcb59ec5889e3" providerId="LiveId" clId="{09485E2C-E519-4681-BC33-E95BD2360397}" dt="2023-08-28T00:18:28.642" v="69" actId="108"/>
        <pc:sldMkLst>
          <pc:docMk/>
          <pc:sldMk cId="4085900642" sldId="276"/>
        </pc:sldMkLst>
        <pc:spChg chg="mod">
          <ac:chgData name="Rae Crusoe" userId="2a5dcb59ec5889e3" providerId="LiveId" clId="{09485E2C-E519-4681-BC33-E95BD2360397}" dt="2023-08-28T00:18:28.642" v="69" actId="108"/>
          <ac:spMkLst>
            <pc:docMk/>
            <pc:sldMk cId="4085900642" sldId="276"/>
            <ac:spMk id="3" creationId="{BD147199-8F2A-C143-A8E6-DFCCB26D11C8}"/>
          </ac:spMkLst>
        </pc:spChg>
      </pc:sldChg>
      <pc:sldChg chg="del">
        <pc:chgData name="Rae Crusoe" userId="2a5dcb59ec5889e3" providerId="LiveId" clId="{09485E2C-E519-4681-BC33-E95BD2360397}" dt="2023-08-27T23:57:37.437" v="0" actId="2696"/>
        <pc:sldMkLst>
          <pc:docMk/>
          <pc:sldMk cId="1685200934" sldId="278"/>
        </pc:sldMkLst>
      </pc:sldChg>
    </pc:docChg>
  </pc:docChgLst>
  <pc:docChgLst>
    <pc:chgData name="Rae Crusoe" userId="2a5dcb59ec5889e3" providerId="LiveId" clId="{E3410306-51FD-4799-89DA-923F167D46F5}"/>
    <pc:docChg chg="custSel modSld">
      <pc:chgData name="Rae Crusoe" userId="2a5dcb59ec5889e3" providerId="LiveId" clId="{E3410306-51FD-4799-89DA-923F167D46F5}" dt="2023-01-03T18:54:12.390" v="429" actId="20577"/>
      <pc:docMkLst>
        <pc:docMk/>
      </pc:docMkLst>
      <pc:sldChg chg="modSp mod">
        <pc:chgData name="Rae Crusoe" userId="2a5dcb59ec5889e3" providerId="LiveId" clId="{E3410306-51FD-4799-89DA-923F167D46F5}" dt="2023-01-03T18:46:23.914" v="6" actId="20577"/>
        <pc:sldMkLst>
          <pc:docMk/>
          <pc:sldMk cId="595867331" sldId="261"/>
        </pc:sldMkLst>
        <pc:spChg chg="mod">
          <ac:chgData name="Rae Crusoe" userId="2a5dcb59ec5889e3" providerId="LiveId" clId="{E3410306-51FD-4799-89DA-923F167D46F5}" dt="2023-01-03T18:46:23.914" v="6" actId="20577"/>
          <ac:spMkLst>
            <pc:docMk/>
            <pc:sldMk cId="595867331" sldId="261"/>
            <ac:spMk id="4" creationId="{298C3A77-C601-9382-9DFD-616EB0C6444A}"/>
          </ac:spMkLst>
        </pc:spChg>
      </pc:sldChg>
      <pc:sldChg chg="modSp mod">
        <pc:chgData name="Rae Crusoe" userId="2a5dcb59ec5889e3" providerId="LiveId" clId="{E3410306-51FD-4799-89DA-923F167D46F5}" dt="2023-01-03T18:51:50.315" v="185" actId="20577"/>
        <pc:sldMkLst>
          <pc:docMk/>
          <pc:sldMk cId="53675790" sldId="264"/>
        </pc:sldMkLst>
        <pc:spChg chg="mod">
          <ac:chgData name="Rae Crusoe" userId="2a5dcb59ec5889e3" providerId="LiveId" clId="{E3410306-51FD-4799-89DA-923F167D46F5}" dt="2023-01-03T18:51:50.315" v="185" actId="20577"/>
          <ac:spMkLst>
            <pc:docMk/>
            <pc:sldMk cId="53675790" sldId="264"/>
            <ac:spMk id="3" creationId="{BD147199-8F2A-C143-A8E6-DFCCB26D11C8}"/>
          </ac:spMkLst>
        </pc:spChg>
      </pc:sldChg>
      <pc:sldChg chg="modSp mod">
        <pc:chgData name="Rae Crusoe" userId="2a5dcb59ec5889e3" providerId="LiveId" clId="{E3410306-51FD-4799-89DA-923F167D46F5}" dt="2023-01-03T18:54:12.390" v="429" actId="20577"/>
        <pc:sldMkLst>
          <pc:docMk/>
          <pc:sldMk cId="4085900642" sldId="276"/>
        </pc:sldMkLst>
        <pc:spChg chg="mod">
          <ac:chgData name="Rae Crusoe" userId="2a5dcb59ec5889e3" providerId="LiveId" clId="{E3410306-51FD-4799-89DA-923F167D46F5}" dt="2023-01-03T18:54:12.390" v="429" actId="20577"/>
          <ac:spMkLst>
            <pc:docMk/>
            <pc:sldMk cId="4085900642" sldId="276"/>
            <ac:spMk id="3" creationId="{BD147199-8F2A-C143-A8E6-DFCCB26D11C8}"/>
          </ac:spMkLst>
        </pc:spChg>
      </pc:sldChg>
    </pc:docChg>
  </pc:docChgLst>
  <pc:docChgLst>
    <pc:chgData name="Rae Crusoe" userId="2a5dcb59ec5889e3" providerId="LiveId" clId="{4FF896CF-AA69-4A44-A8EA-7ACEAC79841A}"/>
    <pc:docChg chg="undo custSel addSld delSld modSld">
      <pc:chgData name="Rae Crusoe" userId="2a5dcb59ec5889e3" providerId="LiveId" clId="{4FF896CF-AA69-4A44-A8EA-7ACEAC79841A}" dt="2023-01-09T04:34:41.573" v="381" actId="114"/>
      <pc:docMkLst>
        <pc:docMk/>
      </pc:docMkLst>
      <pc:sldChg chg="modSp mod">
        <pc:chgData name="Rae Crusoe" userId="2a5dcb59ec5889e3" providerId="LiveId" clId="{4FF896CF-AA69-4A44-A8EA-7ACEAC79841A}" dt="2023-01-03T19:04:02.942" v="0" actId="20577"/>
        <pc:sldMkLst>
          <pc:docMk/>
          <pc:sldMk cId="1871217128" sldId="256"/>
        </pc:sldMkLst>
        <pc:spChg chg="mod">
          <ac:chgData name="Rae Crusoe" userId="2a5dcb59ec5889e3" providerId="LiveId" clId="{4FF896CF-AA69-4A44-A8EA-7ACEAC79841A}" dt="2023-01-03T19:04:02.942" v="0" actId="20577"/>
          <ac:spMkLst>
            <pc:docMk/>
            <pc:sldMk cId="1871217128" sldId="256"/>
            <ac:spMk id="2" creationId="{59013960-D677-DB4A-BC00-5593D3106BC7}"/>
          </ac:spMkLst>
        </pc:spChg>
      </pc:sldChg>
      <pc:sldChg chg="modSp mod">
        <pc:chgData name="Rae Crusoe" userId="2a5dcb59ec5889e3" providerId="LiveId" clId="{4FF896CF-AA69-4A44-A8EA-7ACEAC79841A}" dt="2023-01-09T04:17:19.069" v="362" actId="20577"/>
        <pc:sldMkLst>
          <pc:docMk/>
          <pc:sldMk cId="4138685428" sldId="257"/>
        </pc:sldMkLst>
        <pc:spChg chg="mod">
          <ac:chgData name="Rae Crusoe" userId="2a5dcb59ec5889e3" providerId="LiveId" clId="{4FF896CF-AA69-4A44-A8EA-7ACEAC79841A}" dt="2023-01-03T19:04:06.874" v="1" actId="20577"/>
          <ac:spMkLst>
            <pc:docMk/>
            <pc:sldMk cId="4138685428" sldId="257"/>
            <ac:spMk id="2" creationId="{17C66839-A6AB-224D-B9C2-B1B5EF5486C5}"/>
          </ac:spMkLst>
        </pc:spChg>
        <pc:spChg chg="mod">
          <ac:chgData name="Rae Crusoe" userId="2a5dcb59ec5889e3" providerId="LiveId" clId="{4FF896CF-AA69-4A44-A8EA-7ACEAC79841A}" dt="2023-01-09T04:17:19.069" v="362" actId="20577"/>
          <ac:spMkLst>
            <pc:docMk/>
            <pc:sldMk cId="4138685428" sldId="257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04:21.824" v="24" actId="20577"/>
        <pc:sldMkLst>
          <pc:docMk/>
          <pc:sldMk cId="3523572769" sldId="259"/>
        </pc:sldMkLst>
        <pc:spChg chg="mod">
          <ac:chgData name="Rae Crusoe" userId="2a5dcb59ec5889e3" providerId="LiveId" clId="{4FF896CF-AA69-4A44-A8EA-7ACEAC79841A}" dt="2023-01-03T19:04:21.824" v="24" actId="20577"/>
          <ac:spMkLst>
            <pc:docMk/>
            <pc:sldMk cId="3523572769" sldId="259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05:32.453" v="51" actId="20577"/>
        <pc:sldMkLst>
          <pc:docMk/>
          <pc:sldMk cId="736592457" sldId="260"/>
        </pc:sldMkLst>
        <pc:spChg chg="mod">
          <ac:chgData name="Rae Crusoe" userId="2a5dcb59ec5889e3" providerId="LiveId" clId="{4FF896CF-AA69-4A44-A8EA-7ACEAC79841A}" dt="2023-01-03T19:05:32.453" v="51" actId="20577"/>
          <ac:spMkLst>
            <pc:docMk/>
            <pc:sldMk cId="736592457" sldId="260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06:05.186" v="58" actId="20577"/>
        <pc:sldMkLst>
          <pc:docMk/>
          <pc:sldMk cId="595867331" sldId="261"/>
        </pc:sldMkLst>
        <pc:spChg chg="mod">
          <ac:chgData name="Rae Crusoe" userId="2a5dcb59ec5889e3" providerId="LiveId" clId="{4FF896CF-AA69-4A44-A8EA-7ACEAC79841A}" dt="2023-01-03T19:06:05.186" v="58" actId="20577"/>
          <ac:spMkLst>
            <pc:docMk/>
            <pc:sldMk cId="595867331" sldId="261"/>
            <ac:spMk id="4" creationId="{298C3A77-C601-9382-9DFD-616EB0C6444A}"/>
          </ac:spMkLst>
        </pc:spChg>
      </pc:sldChg>
      <pc:sldChg chg="modSp mod">
        <pc:chgData name="Rae Crusoe" userId="2a5dcb59ec5889e3" providerId="LiveId" clId="{4FF896CF-AA69-4A44-A8EA-7ACEAC79841A}" dt="2023-01-09T04:34:41.573" v="381" actId="114"/>
        <pc:sldMkLst>
          <pc:docMk/>
          <pc:sldMk cId="219552360" sldId="262"/>
        </pc:sldMkLst>
        <pc:spChg chg="mod">
          <ac:chgData name="Rae Crusoe" userId="2a5dcb59ec5889e3" providerId="LiveId" clId="{4FF896CF-AA69-4A44-A8EA-7ACEAC79841A}" dt="2023-01-09T04:34:41.573" v="381" actId="114"/>
          <ac:spMkLst>
            <pc:docMk/>
            <pc:sldMk cId="219552360" sldId="262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9T04:19:42.681" v="371" actId="20577"/>
        <pc:sldMkLst>
          <pc:docMk/>
          <pc:sldMk cId="1694777293" sldId="263"/>
        </pc:sldMkLst>
        <pc:spChg chg="mod">
          <ac:chgData name="Rae Crusoe" userId="2a5dcb59ec5889e3" providerId="LiveId" clId="{4FF896CF-AA69-4A44-A8EA-7ACEAC79841A}" dt="2023-01-09T04:19:42.681" v="371" actId="20577"/>
          <ac:spMkLst>
            <pc:docMk/>
            <pc:sldMk cId="1694777293" sldId="263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10:07.910" v="175" actId="20577"/>
        <pc:sldMkLst>
          <pc:docMk/>
          <pc:sldMk cId="53675790" sldId="264"/>
        </pc:sldMkLst>
        <pc:spChg chg="mod">
          <ac:chgData name="Rae Crusoe" userId="2a5dcb59ec5889e3" providerId="LiveId" clId="{4FF896CF-AA69-4A44-A8EA-7ACEAC79841A}" dt="2023-01-03T19:10:07.910" v="175" actId="20577"/>
          <ac:spMkLst>
            <pc:docMk/>
            <pc:sldMk cId="53675790" sldId="264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11:29.810" v="304" actId="20577"/>
        <pc:sldMkLst>
          <pc:docMk/>
          <pc:sldMk cId="1890047903" sldId="268"/>
        </pc:sldMkLst>
        <pc:spChg chg="mod">
          <ac:chgData name="Rae Crusoe" userId="2a5dcb59ec5889e3" providerId="LiveId" clId="{4FF896CF-AA69-4A44-A8EA-7ACEAC79841A}" dt="2023-01-03T19:11:29.810" v="304" actId="20577"/>
          <ac:spMkLst>
            <pc:docMk/>
            <pc:sldMk cId="1890047903" sldId="268"/>
            <ac:spMk id="3" creationId="{BD147199-8F2A-C143-A8E6-DFCCB26D11C8}"/>
          </ac:spMkLst>
        </pc:spChg>
      </pc:sldChg>
      <pc:sldChg chg="modSp mod">
        <pc:chgData name="Rae Crusoe" userId="2a5dcb59ec5889e3" providerId="LiveId" clId="{4FF896CF-AA69-4A44-A8EA-7ACEAC79841A}" dt="2023-01-03T19:12:56.695" v="317" actId="108"/>
        <pc:sldMkLst>
          <pc:docMk/>
          <pc:sldMk cId="319006660" sldId="269"/>
        </pc:sldMkLst>
        <pc:spChg chg="mod">
          <ac:chgData name="Rae Crusoe" userId="2a5dcb59ec5889e3" providerId="LiveId" clId="{4FF896CF-AA69-4A44-A8EA-7ACEAC79841A}" dt="2023-01-03T19:12:56.695" v="317" actId="108"/>
          <ac:spMkLst>
            <pc:docMk/>
            <pc:sldMk cId="319006660" sldId="269"/>
            <ac:spMk id="3" creationId="{BD147199-8F2A-C143-A8E6-DFCCB26D11C8}"/>
          </ac:spMkLst>
        </pc:spChg>
      </pc:sldChg>
      <pc:sldChg chg="del">
        <pc:chgData name="Rae Crusoe" userId="2a5dcb59ec5889e3" providerId="LiveId" clId="{4FF896CF-AA69-4A44-A8EA-7ACEAC79841A}" dt="2023-01-03T19:13:13.476" v="318" actId="2696"/>
        <pc:sldMkLst>
          <pc:docMk/>
          <pc:sldMk cId="211888815" sldId="278"/>
        </pc:sldMkLst>
      </pc:sldChg>
      <pc:sldChg chg="add">
        <pc:chgData name="Rae Crusoe" userId="2a5dcb59ec5889e3" providerId="LiveId" clId="{4FF896CF-AA69-4A44-A8EA-7ACEAC79841A}" dt="2023-01-09T04:17:00.199" v="319"/>
        <pc:sldMkLst>
          <pc:docMk/>
          <pc:sldMk cId="1685200934" sldId="278"/>
        </pc:sldMkLst>
      </pc:sldChg>
    </pc:docChg>
  </pc:docChgLst>
</pc:chgInfo>
</file>

<file path=ppt/media/image3.jp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2C7856-B339-47A2-8026-8E15931CD1C1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77ED4A-AD7D-4194-BC4A-AA824E8167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861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will learn the foundations of web development in this class.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77ED4A-AD7D-4194-BC4A-AA824E816751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802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C5556-C08A-3B4E-B35B-F42E4FF919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8B97CC-516A-7E42-9600-A303DD4908A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B8B2C-A04A-444A-9E6F-C65CB38288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68F703-022B-B14C-8A56-80848B9B2D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CD6687-A4BB-DC4D-B22F-9C055891C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851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7CE3A7-4120-7E45-A4D1-DADBD73D6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E76BF4C-29B5-8C4D-8A36-68775C76D1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FCE4A6-3825-294C-947F-B666083198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5640F2-8AF2-214B-8767-268CD58C2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2BB8ED-FA70-DE46-80BF-E0D885C163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71976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EC76017-C077-924E-BEB9-898D6326A3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34B707-1272-D44C-B68B-F0223332FF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5E1C8-AF8F-374B-BB76-B591FF49C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097E5D-5F71-6A4B-8F15-ADB88868D3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3713A1-7BD3-5043-B4FA-A2978E0B4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1028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6867F-9742-8840-B4BE-8392EF60F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CE7B2F-6235-4A4C-949F-052F9ABEBE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E6839-D2D2-F044-9460-E787898F0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7B5BF-22D9-E847-9B81-822DA65698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F72B4-A4BD-B84F-BE64-14749ACF8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6022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3124-B05E-6E43-89BB-C9D0A357FB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6DBA46-177C-1948-BBB1-8156831D8D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9B5550-27C9-AA44-B5A0-97FD8BAB0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04BA81-2343-564D-AFE0-2A68ED1C4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2B8DA6-E14D-854D-A939-EA23E6931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7481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FE3FC5-4D13-294C-A36A-979727B96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441D6-AC26-3A46-A0BC-EFC04DB7FD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E94503-35FD-CF4E-8055-297C83B2E0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EC5639-5601-AE48-A24E-DA854C093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F5E231-28C5-4241-9A59-8F5003DC3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B60B09-1978-BF46-8EA5-135058C64C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0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0A335-BC64-1D4A-BA99-F7DD7E3EC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65D3BB-11BF-4B48-8710-BF7A0CCBA5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2C7592-D687-1643-A6B2-40C7FD36D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71C64-018A-0C41-8A58-45555FC13E0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4CEA5A4-9EEF-6242-A11C-5CB56FEBAFA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8442686-41A4-F94E-8FD0-1B23026045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48DBF0-1EF3-AC4C-AA5D-9840F6D5D5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8819BDF-857D-CC4F-898C-FA99A0297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76068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7BC2A-09DE-BE4A-A8B8-0A15385447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CDF67F-9FA3-7547-BB75-896DF1BD10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6B5D475-A9FD-D845-9C6F-4A1756FEBA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127C8C-4C5A-AA44-A277-889265FC2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235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3094A6-F3ED-B844-84A6-E3632D28D4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D74522-43ED-D74A-B373-12EA94157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FE3B85-ABD4-2947-AB2C-943D5A08C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041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E5749C-0318-3D46-AB76-A5EB51401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9DD3F4-32DF-0241-9441-21B0ADAE9B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761EF1-6A9F-4D4A-8E47-F9F935DE75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9BAE1FA-6B12-1F4E-8F68-DF3C6FC3E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03952-6A02-EF43-BBB5-5578ECFBB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3E1E3E-175E-EA42-8635-D0BF25D50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8890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2EB8B-6E08-814A-A30E-EE2F617CE0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56DF51A-2751-A447-9F54-B55D91BA60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D49C0A-41EA-FE4E-9213-3F6FEC70A2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C125AB-009F-1E49-A46C-063F4FC082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84692B-C6DD-D247-87B5-21C63F080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722304-97F1-A345-A885-C9B55FD3F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388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3974A-1074-3743-B459-FF35510127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86A9ED-A054-E94D-A3B4-EA077B9838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C98BFE-13DD-F042-811D-76ABE9B1198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4F226B-2784-3C49-A091-BD3A64EBCCD6}" type="datetimeFigureOut">
              <a:rPr lang="en-US" smtClean="0"/>
              <a:t>8/29/2023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AD4730-2D36-9041-93A0-3AE78AEB988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02C183-6413-834C-B8E0-DB08072A7CA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7239F-7D12-754A-9390-A70A94D399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0668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rcrusoe@uat.edu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mailto:SynchronicResource@uat.edu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&#10;&#10;Description automatically generated">
            <a:extLst>
              <a:ext uri="{FF2B5EF4-FFF2-40B4-BE49-F238E27FC236}">
                <a16:creationId xmlns:a16="http://schemas.microsoft.com/office/drawing/2014/main" id="{78C5C6D9-7489-044B-B9B2-C735FC7FAD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013960-D677-DB4A-BC00-5593D3106B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CSC104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1AD20C1-563D-E746-8220-072A75B6388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Welcome!</a:t>
            </a:r>
          </a:p>
        </p:txBody>
      </p:sp>
    </p:spTree>
    <p:extLst>
      <p:ext uri="{BB962C8B-B14F-4D97-AF65-F5344CB8AC3E}">
        <p14:creationId xmlns:p14="http://schemas.microsoft.com/office/powerpoint/2010/main" val="18712171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Assignments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948"/>
            <a:ext cx="10515600" cy="4573015"/>
          </a:xfrm>
        </p:spPr>
        <p:txBody>
          <a:bodyPr/>
          <a:lstStyle/>
          <a:p>
            <a:r>
              <a:rPr lang="en-US" dirty="0"/>
              <a:t>There are usually 2 deliverables due per week </a:t>
            </a:r>
          </a:p>
          <a:p>
            <a:pPr lvl="1"/>
            <a:r>
              <a:rPr lang="en-US" dirty="0"/>
              <a:t>Quiz &amp; Assignment, Discussion &amp; Quiz, or Assignment and Discussion</a:t>
            </a:r>
          </a:p>
        </p:txBody>
      </p:sp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A756ED7C-950E-6605-04EF-4BD1BC4445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943" y="2428719"/>
            <a:ext cx="4677955" cy="4218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0479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Late policy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 assess a 2% late penalty per assignment. </a:t>
            </a:r>
          </a:p>
          <a:p>
            <a:pPr lvl="1"/>
            <a:r>
              <a:rPr lang="en-US" sz="2800" dirty="0"/>
              <a:t>If the assignment is 5 days late, it will lose 10% (a full letter grade)</a:t>
            </a:r>
          </a:p>
          <a:p>
            <a:pPr lvl="1"/>
            <a:r>
              <a:rPr lang="en-US" sz="2800" dirty="0"/>
              <a:t>If the assignment is 10 days late, it will lose 20% (2 full letter grades)</a:t>
            </a:r>
          </a:p>
          <a:p>
            <a:pPr lvl="1"/>
            <a:r>
              <a:rPr lang="en-US" sz="2800" dirty="0"/>
              <a:t>If the assignment is 2 weeks late, the assignment will lose 28% of the points.</a:t>
            </a:r>
          </a:p>
          <a:p>
            <a:pPr lvl="1"/>
            <a:r>
              <a:rPr lang="en-US" sz="2800" dirty="0"/>
              <a:t>I may not be able to offer written feedback on late work.</a:t>
            </a:r>
          </a:p>
          <a:p>
            <a:r>
              <a:rPr lang="en-US" dirty="0"/>
              <a:t>No late work accepted more than </a:t>
            </a:r>
            <a:r>
              <a:rPr lang="en-US" b="1" dirty="0"/>
              <a:t>2 weeks </a:t>
            </a:r>
            <a:r>
              <a:rPr lang="en-US" dirty="0"/>
              <a:t>after the due date. </a:t>
            </a:r>
          </a:p>
          <a:p>
            <a:r>
              <a:rPr lang="en-US" dirty="0"/>
              <a:t>You can resubmit any assignment. Resubmissions after the due date will accrue a late penalty, so submit your work early!</a:t>
            </a:r>
          </a:p>
        </p:txBody>
      </p:sp>
    </p:spTree>
    <p:extLst>
      <p:ext uri="{BB962C8B-B14F-4D97-AF65-F5344CB8AC3E}">
        <p14:creationId xmlns:p14="http://schemas.microsoft.com/office/powerpoint/2010/main" val="40859006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Contact 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Ask questions!</a:t>
            </a:r>
          </a:p>
          <a:p>
            <a:endParaRPr lang="en-US" dirty="0"/>
          </a:p>
          <a:p>
            <a:r>
              <a:rPr lang="en-US" dirty="0"/>
              <a:t>Email me: </a:t>
            </a:r>
            <a:r>
              <a:rPr lang="en-US" dirty="0">
                <a:hlinkClick r:id="rId2"/>
              </a:rPr>
              <a:t>rcrusoe@uat.edu</a:t>
            </a:r>
            <a:endParaRPr lang="en-US" dirty="0"/>
          </a:p>
          <a:p>
            <a:endParaRPr lang="en-US" dirty="0"/>
          </a:p>
          <a:p>
            <a:r>
              <a:rPr lang="en-US" dirty="0"/>
              <a:t>Teams chat</a:t>
            </a:r>
          </a:p>
          <a:p>
            <a:endParaRPr lang="en-US" dirty="0"/>
          </a:p>
          <a:p>
            <a:r>
              <a:rPr lang="en-US"/>
              <a:t>Teams video / Zoom</a:t>
            </a:r>
          </a:p>
        </p:txBody>
      </p:sp>
    </p:spTree>
    <p:extLst>
      <p:ext uri="{BB962C8B-B14F-4D97-AF65-F5344CB8AC3E}">
        <p14:creationId xmlns:p14="http://schemas.microsoft.com/office/powerpoint/2010/main" val="4000477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4300" dirty="0"/>
              <a:t>Today complete:</a:t>
            </a:r>
          </a:p>
          <a:p>
            <a:pPr lvl="1"/>
            <a:r>
              <a:rPr lang="en-US" sz="4300" dirty="0"/>
              <a:t>Introduction Survey</a:t>
            </a:r>
          </a:p>
          <a:p>
            <a:pPr lvl="1"/>
            <a:r>
              <a:rPr lang="en-US" sz="4300" dirty="0"/>
              <a:t>Student Introductions Discussion</a:t>
            </a:r>
          </a:p>
          <a:p>
            <a:pPr lvl="1"/>
            <a:r>
              <a:rPr lang="en-US" sz="4300" dirty="0"/>
              <a:t>Late Policy Acknowledgement Survey</a:t>
            </a:r>
          </a:p>
          <a:p>
            <a:pPr marL="457200" lvl="1" indent="0">
              <a:buNone/>
            </a:pPr>
            <a:endParaRPr lang="en-US" sz="4300" dirty="0"/>
          </a:p>
          <a:p>
            <a:r>
              <a:rPr lang="en-US" sz="4300" dirty="0"/>
              <a:t>This week complete:</a:t>
            </a:r>
          </a:p>
          <a:p>
            <a:pPr lvl="1"/>
            <a:r>
              <a:rPr lang="en-US" sz="4000" dirty="0"/>
              <a:t>W1 Discussion 1.2: HTML5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066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4122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917AB-55FB-A64F-98A3-469F6CC7B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4128"/>
            <a:ext cx="10515600" cy="97381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Create a GitHub 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AC12B5-DE67-7B40-A1BD-75A54C1511C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u="sng" dirty="0">
                <a:effectLst/>
                <a:latin typeface="Lato Extended"/>
                <a:hlinkClick r:id="rId2"/>
              </a:rPr>
              <a:t>https://github.com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8610CE-1CA9-7245-97A4-8694C68ED62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478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Welcome to CSC104!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Please call me Rae, Ms. Crusoe, or Prof. Rae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 little bit about me:</a:t>
            </a:r>
          </a:p>
          <a:p>
            <a:r>
              <a:rPr lang="en-US" dirty="0"/>
              <a:t>I developed my first website in the 1900s</a:t>
            </a:r>
          </a:p>
          <a:p>
            <a:r>
              <a:rPr lang="en-US" dirty="0"/>
              <a:t>I have worked in the banking, financial services, economic consulting, and non-profit fields</a:t>
            </a:r>
          </a:p>
          <a:p>
            <a:r>
              <a:rPr lang="en-US" dirty="0"/>
              <a:t>I have a Bachelor of Science in Computer Information Systems </a:t>
            </a:r>
          </a:p>
          <a:p>
            <a:r>
              <a:rPr lang="en-US" dirty="0"/>
              <a:t>I have a Master of Science in Information Management</a:t>
            </a:r>
          </a:p>
          <a:p>
            <a:r>
              <a:rPr lang="en-US" dirty="0"/>
              <a:t>I started teaching college classes in 2008</a:t>
            </a:r>
          </a:p>
          <a:p>
            <a:r>
              <a:rPr lang="en-US" b="0" i="0" dirty="0">
                <a:effectLst/>
              </a:rPr>
              <a:t>I have some form of Aphantasia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85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bg1"/>
                </a:solidFill>
              </a:rPr>
              <a:t>              Kids                                 </a:t>
            </a:r>
            <a:r>
              <a:rPr lang="en-US" dirty="0" err="1">
                <a:solidFill>
                  <a:schemeClr val="bg1"/>
                </a:solidFill>
              </a:rPr>
              <a:t>Jette</a:t>
            </a:r>
            <a:r>
              <a:rPr lang="en-US" dirty="0">
                <a:solidFill>
                  <a:schemeClr val="bg1"/>
                </a:solidFill>
              </a:rPr>
              <a:t> and Patches</a:t>
            </a:r>
          </a:p>
        </p:txBody>
      </p:sp>
      <p:pic>
        <p:nvPicPr>
          <p:cNvPr id="5" name="Content Placeholder 4" descr="Two cats lying on a bed&#10;&#10;Description automatically generated with low confidence">
            <a:extLst>
              <a:ext uri="{FF2B5EF4-FFF2-40B4-BE49-F238E27FC236}">
                <a16:creationId xmlns:a16="http://schemas.microsoft.com/office/drawing/2014/main" id="{5E05DD16-1630-AD47-09F1-3B74201AD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13856" y="1929094"/>
            <a:ext cx="5007025" cy="3755270"/>
          </a:xfrm>
        </p:spPr>
      </p:pic>
      <p:pic>
        <p:nvPicPr>
          <p:cNvPr id="7" name="Picture 6" descr="People on a beach&#10;&#10;Description automatically generated with low confidence">
            <a:extLst>
              <a:ext uri="{FF2B5EF4-FFF2-40B4-BE49-F238E27FC236}">
                <a16:creationId xmlns:a16="http://schemas.microsoft.com/office/drawing/2014/main" id="{66E56937-C0E6-95E2-F662-6B062AA78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1119" y="1929094"/>
            <a:ext cx="5007027" cy="3755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2846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Introduce yourself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 you have a nickname?</a:t>
            </a:r>
          </a:p>
          <a:p>
            <a:r>
              <a:rPr lang="en-US" dirty="0"/>
              <a:t>What would you like to learn in this class?</a:t>
            </a:r>
          </a:p>
          <a:p>
            <a:r>
              <a:rPr lang="en-US" dirty="0"/>
              <a:t>What are your interests?</a:t>
            </a:r>
          </a:p>
          <a:p>
            <a:r>
              <a:rPr lang="en-US" dirty="0"/>
              <a:t>What is/are your major(s)?</a:t>
            </a:r>
          </a:p>
          <a:p>
            <a:r>
              <a:rPr lang="en-US" dirty="0"/>
              <a:t>What is your experience with website development?</a:t>
            </a:r>
          </a:p>
          <a:p>
            <a:pPr marL="0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235727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Course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 algn="l">
              <a:buAutoNum type="arabicPeriod"/>
            </a:pPr>
            <a:r>
              <a:rPr lang="en-US" dirty="0"/>
              <a:t>Explain how the Internet and world wide web work.</a:t>
            </a:r>
          </a:p>
          <a:p>
            <a:pPr marL="514350" indent="-514350" algn="l">
              <a:buAutoNum type="arabicPeriod"/>
            </a:pPr>
            <a:r>
              <a:rPr lang="en-US" dirty="0"/>
              <a:t>Produce web page layouts and designs in accordance with usability standards and basic graphic design concepts and principles.</a:t>
            </a:r>
          </a:p>
          <a:p>
            <a:pPr marL="514350" indent="-514350" algn="l">
              <a:buAutoNum type="arabicPeriod"/>
            </a:pPr>
            <a:r>
              <a:rPr lang="en-US" dirty="0"/>
              <a:t>Apply usability and accessibility standards in website structure and organization.</a:t>
            </a:r>
          </a:p>
          <a:p>
            <a:pPr marL="514350" indent="-514350" algn="l">
              <a:buAutoNum type="arabicPeriod"/>
            </a:pPr>
            <a:r>
              <a:rPr lang="en-US" dirty="0"/>
              <a:t>Use semantic Hypertext Markup Language (HTML5) to structure web documents that validate with current W3C standards.</a:t>
            </a:r>
          </a:p>
          <a:p>
            <a:pPr marL="514350" indent="-514350" algn="l">
              <a:buAutoNum type="arabicPeriod"/>
            </a:pPr>
            <a:r>
              <a:rPr lang="en-US" dirty="0"/>
              <a:t>Use Cascading Style Sheets (CSS3) to style web documents.</a:t>
            </a:r>
          </a:p>
        </p:txBody>
      </p:sp>
    </p:spTree>
    <p:extLst>
      <p:ext uri="{BB962C8B-B14F-4D97-AF65-F5344CB8AC3E}">
        <p14:creationId xmlns:p14="http://schemas.microsoft.com/office/powerpoint/2010/main" val="7365924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Syllabus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8C3A77-C601-9382-9DFD-616EB0C644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Please review the syllabus.</a:t>
            </a: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</a:endParaRPr>
          </a:p>
          <a:p>
            <a:pPr marL="0" indent="0">
              <a:buNone/>
            </a:pPr>
            <a:r>
              <a:rPr lang="en-US" b="0" i="0" dirty="0">
                <a:effectLst/>
                <a:latin typeface="Arial" panose="020B0604020202020204" pitchFamily="34" charset="0"/>
              </a:rPr>
              <a:t>Assignments:</a:t>
            </a:r>
            <a:r>
              <a:rPr lang="en-US" b="0" i="0" dirty="0">
                <a:effectLst/>
                <a:latin typeface="Courier New" panose="02070309020205020404" pitchFamily="49" charset="0"/>
              </a:rPr>
              <a:t> 	</a:t>
            </a:r>
            <a:r>
              <a:rPr lang="en-US" b="0" i="0" dirty="0">
                <a:effectLst/>
                <a:latin typeface="Arial" panose="020B0604020202020204" pitchFamily="34" charset="0"/>
              </a:rPr>
              <a:t>35% 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Discussions: 	10% </a:t>
            </a:r>
            <a:br>
              <a:rPr lang="en-US" dirty="0"/>
            </a:br>
            <a:r>
              <a:rPr lang="en-US" b="0" i="0" dirty="0">
                <a:effectLst/>
                <a:latin typeface="Arial" panose="020B0604020202020204" pitchFamily="34" charset="0"/>
              </a:rPr>
              <a:t>Final Project: 	55%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58673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Textbook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i="1" dirty="0">
                <a:solidFill>
                  <a:srgbClr val="2D3B45"/>
                </a:solidFill>
                <a:latin typeface="Lato Extended"/>
              </a:rPr>
              <a:t>HTML5 and CSS3 Masterclass</a:t>
            </a:r>
          </a:p>
          <a:p>
            <a:pPr marL="0" indent="0">
              <a:buNone/>
            </a:pPr>
            <a:r>
              <a:rPr lang="en-US" b="0" dirty="0">
                <a:solidFill>
                  <a:srgbClr val="2D3B45"/>
                </a:solidFill>
                <a:effectLst/>
                <a:latin typeface="Lato Extended"/>
              </a:rPr>
              <a:t>Kindle Textbook – you should receive an email from Amazon</a:t>
            </a:r>
          </a:p>
          <a:p>
            <a:pPr marL="0" indent="0">
              <a:buNone/>
            </a:pPr>
            <a:endParaRPr lang="en-US" dirty="0">
              <a:solidFill>
                <a:srgbClr val="2D3B45"/>
              </a:solidFill>
              <a:latin typeface="Lato Extended"/>
            </a:endParaRPr>
          </a:p>
          <a:p>
            <a:pPr marL="0" indent="0">
              <a:buNone/>
            </a:pPr>
            <a:r>
              <a:rPr lang="en-US" dirty="0">
                <a:solidFill>
                  <a:srgbClr val="2D3B45"/>
                </a:solidFill>
                <a:latin typeface="Lato Extended"/>
              </a:rPr>
              <a:t>Problems – contact: </a:t>
            </a:r>
            <a:r>
              <a:rPr lang="en-US" b="0" i="0" u="sng" dirty="0">
                <a:effectLst/>
                <a:latin typeface="Lato Extended"/>
                <a:hlinkClick r:id="rId2"/>
              </a:rPr>
              <a:t>SynchronicResource@uat.edu</a:t>
            </a:r>
            <a:r>
              <a:rPr lang="en-US" b="0" i="0" dirty="0">
                <a:solidFill>
                  <a:srgbClr val="2D3B45"/>
                </a:solidFill>
                <a:effectLst/>
                <a:latin typeface="Lato Extended"/>
              </a:rPr>
              <a:t> 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52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Success in this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Ask questions!</a:t>
            </a:r>
          </a:p>
          <a:p>
            <a:r>
              <a:rPr lang="en-US" dirty="0"/>
              <a:t>Read the text and the module content each week.</a:t>
            </a:r>
          </a:p>
          <a:p>
            <a:r>
              <a:rPr lang="en-US" dirty="0"/>
              <a:t>Attend class or watch the recordings.</a:t>
            </a:r>
          </a:p>
          <a:p>
            <a:r>
              <a:rPr lang="en-US" dirty="0"/>
              <a:t>Participate in the class discussions.</a:t>
            </a:r>
          </a:p>
          <a:p>
            <a:r>
              <a:rPr lang="en-US" dirty="0"/>
              <a:t>Overcommunicate with me.</a:t>
            </a:r>
          </a:p>
          <a:p>
            <a:r>
              <a:rPr lang="en-US" dirty="0"/>
              <a:t>Start assignments early.</a:t>
            </a:r>
          </a:p>
          <a:p>
            <a:r>
              <a:rPr lang="en-US" dirty="0"/>
              <a:t>Do not let perfect be the enemy of good.</a:t>
            </a:r>
          </a:p>
          <a:p>
            <a:r>
              <a:rPr lang="en-US" dirty="0"/>
              <a:t>Ask questions!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7772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66839-A6AB-224D-B9C2-B1B5EF5486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6211"/>
            <a:ext cx="10515600" cy="1009651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Discussions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147199-8F2A-C143-A8E6-DFCCB26D11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11 discussions.</a:t>
            </a:r>
          </a:p>
          <a:p>
            <a:endParaRPr lang="en-US" dirty="0"/>
          </a:p>
          <a:p>
            <a:r>
              <a:rPr lang="en-US" dirty="0"/>
              <a:t>For full credit, you must review and respond to at least 2 classmates’ posts with more than just a sentence. </a:t>
            </a:r>
          </a:p>
          <a:p>
            <a:r>
              <a:rPr lang="en-US" dirty="0"/>
              <a:t>Asking a question is a great way to create a substantive reply. </a:t>
            </a:r>
          </a:p>
        </p:txBody>
      </p:sp>
    </p:spTree>
    <p:extLst>
      <p:ext uri="{BB962C8B-B14F-4D97-AF65-F5344CB8AC3E}">
        <p14:creationId xmlns:p14="http://schemas.microsoft.com/office/powerpoint/2010/main" val="53675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319</TotalTime>
  <Words>550</Words>
  <Application>Microsoft Office PowerPoint</Application>
  <PresentationFormat>Widescreen</PresentationFormat>
  <Paragraphs>83</Paragraphs>
  <Slides>15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Courier New</vt:lpstr>
      <vt:lpstr>Lato Extended</vt:lpstr>
      <vt:lpstr>Office Theme</vt:lpstr>
      <vt:lpstr>CSC104</vt:lpstr>
      <vt:lpstr>Welcome to CSC104!</vt:lpstr>
      <vt:lpstr>              Kids                                 Jette and Patches</vt:lpstr>
      <vt:lpstr>Introduce yourself</vt:lpstr>
      <vt:lpstr>Course overview</vt:lpstr>
      <vt:lpstr>Syllabus</vt:lpstr>
      <vt:lpstr>Textbook</vt:lpstr>
      <vt:lpstr>Success in this class</vt:lpstr>
      <vt:lpstr>Discussions</vt:lpstr>
      <vt:lpstr>Assignments</vt:lpstr>
      <vt:lpstr>Late policy</vt:lpstr>
      <vt:lpstr>Contact me</vt:lpstr>
      <vt:lpstr>Deliverables</vt:lpstr>
      <vt:lpstr>Question time…</vt:lpstr>
      <vt:lpstr>Create a GitHub Account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Taylor Nakakihara</dc:creator>
  <cp:lastModifiedBy>Rae Crusoe</cp:lastModifiedBy>
  <cp:revision>7</cp:revision>
  <dcterms:created xsi:type="dcterms:W3CDTF">2020-10-21T22:19:35Z</dcterms:created>
  <dcterms:modified xsi:type="dcterms:W3CDTF">2023-08-30T06:04:21Z</dcterms:modified>
</cp:coreProperties>
</file>

<file path=docProps/thumbnail.jpeg>
</file>